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36" r:id="rId1"/>
  </p:sldMasterIdLst>
  <p:sldIdLst>
    <p:sldId id="256" r:id="rId2"/>
    <p:sldId id="257" r:id="rId3"/>
    <p:sldId id="258" r:id="rId4"/>
    <p:sldId id="259" r:id="rId5"/>
    <p:sldId id="260" r:id="rId6"/>
    <p:sldId id="261" r:id="rId7"/>
    <p:sldId id="262" r:id="rId8"/>
    <p:sldId id="264" r:id="rId9"/>
    <p:sldId id="263"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82" autoAdjust="0"/>
    <p:restoredTop sz="94671" autoAdjust="0"/>
  </p:normalViewPr>
  <p:slideViewPr>
    <p:cSldViewPr>
      <p:cViewPr varScale="1">
        <p:scale>
          <a:sx n="70" d="100"/>
          <a:sy n="70" d="100"/>
        </p:scale>
        <p:origin x="-1374"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3FC3E8EF-6381-4AC1-8BCF-BD193F42B0AE}" type="datetimeFigureOut">
              <a:rPr lang="en-US" smtClean="0"/>
              <a:t>5/3/2012</a:t>
            </a:fld>
            <a:endParaRPr lang="en-US" dirty="0"/>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dirty="0"/>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075D8B95-E782-4956-895A-800C09346CEC}" type="slidenum">
              <a:rPr lang="en-US" smtClean="0"/>
              <a:t>‹#›</a:t>
            </a:fld>
            <a:endParaRPr lang="en-US" dirty="0"/>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C3E8EF-6381-4AC1-8BCF-BD193F42B0AE}" type="datetimeFigureOut">
              <a:rPr lang="en-US" smtClean="0"/>
              <a:t>5/3/2012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75D8B95-E782-4956-895A-800C09346CEC}"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C3E8EF-6381-4AC1-8BCF-BD193F42B0AE}" type="datetimeFigureOut">
              <a:rPr lang="en-US" smtClean="0"/>
              <a:t>5/3/2012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75D8B95-E782-4956-895A-800C09346CEC}"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FC3E8EF-6381-4AC1-8BCF-BD193F42B0AE}" type="datetimeFigureOut">
              <a:rPr lang="en-US" smtClean="0"/>
              <a:t>5/3/2012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75D8B95-E782-4956-895A-800C09346CEC}"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FC3E8EF-6381-4AC1-8BCF-BD193F42B0AE}" type="datetimeFigureOut">
              <a:rPr lang="en-US" smtClean="0"/>
              <a:t>5/3/2012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75D8B95-E782-4956-895A-800C09346CEC}"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3FC3E8EF-6381-4AC1-8BCF-BD193F42B0AE}" type="datetimeFigureOut">
              <a:rPr lang="en-US" smtClean="0"/>
              <a:t>5/3/2012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75D8B95-E782-4956-895A-800C09346CEC}" type="slidenum">
              <a:rPr lang="en-US" smtClean="0"/>
              <a:t>‹#›</a:t>
            </a:fld>
            <a:endParaRPr lang="en-US" dirty="0"/>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FC3E8EF-6381-4AC1-8BCF-BD193F42B0AE}" type="datetimeFigureOut">
              <a:rPr lang="en-US" smtClean="0"/>
              <a:t>5/3/2012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75D8B95-E782-4956-895A-800C09346CEC}"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FC3E8EF-6381-4AC1-8BCF-BD193F42B0AE}" type="datetimeFigureOut">
              <a:rPr lang="en-US" smtClean="0"/>
              <a:t>5/3/2012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75D8B95-E782-4956-895A-800C09346CEC}"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C3E8EF-6381-4AC1-8BCF-BD193F42B0AE}" type="datetimeFigureOut">
              <a:rPr lang="en-US" smtClean="0"/>
              <a:t>5/3/2012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75D8B95-E782-4956-895A-800C09346CEC}"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3FC3E8EF-6381-4AC1-8BCF-BD193F42B0AE}" type="datetimeFigureOut">
              <a:rPr lang="en-US" smtClean="0"/>
              <a:t>5/3/2012</a:t>
            </a:fld>
            <a:endParaRPr lang="en-US" dirty="0"/>
          </a:p>
        </p:txBody>
      </p:sp>
      <p:sp>
        <p:nvSpPr>
          <p:cNvPr id="7" name="Slide Number Placeholder 6"/>
          <p:cNvSpPr>
            <a:spLocks noGrp="1"/>
          </p:cNvSpPr>
          <p:nvPr>
            <p:ph type="sldNum" sz="quarter" idx="12"/>
          </p:nvPr>
        </p:nvSpPr>
        <p:spPr/>
        <p:txBody>
          <a:bodyPr/>
          <a:lstStyle/>
          <a:p>
            <a:fld id="{075D8B95-E782-4956-895A-800C09346CEC}" type="slidenum">
              <a:rPr lang="en-US" smtClean="0"/>
              <a:t>‹#›</a:t>
            </a:fld>
            <a:endParaRPr lang="en-US" dirty="0"/>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dirty="0"/>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C3E8EF-6381-4AC1-8BCF-BD193F42B0AE}" type="datetimeFigureOut">
              <a:rPr lang="en-US" smtClean="0"/>
              <a:t>5/3/2012</a:t>
            </a:fld>
            <a:endParaRPr lang="en-US" dirty="0"/>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dirty="0"/>
          </a:p>
        </p:txBody>
      </p:sp>
      <p:sp>
        <p:nvSpPr>
          <p:cNvPr id="7" name="Slide Number Placeholder 6"/>
          <p:cNvSpPr>
            <a:spLocks noGrp="1"/>
          </p:cNvSpPr>
          <p:nvPr>
            <p:ph type="sldNum" sz="quarter" idx="12"/>
          </p:nvPr>
        </p:nvSpPr>
        <p:spPr/>
        <p:txBody>
          <a:bodyPr/>
          <a:lstStyle/>
          <a:p>
            <a:fld id="{075D8B95-E782-4956-895A-800C09346CEC}"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3FC3E8EF-6381-4AC1-8BCF-BD193F42B0AE}" type="datetimeFigureOut">
              <a:rPr lang="en-US" smtClean="0"/>
              <a:t>5/3/2012</a:t>
            </a:fld>
            <a:endParaRPr lang="en-US" dirty="0"/>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dirty="0"/>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075D8B95-E782-4956-895A-800C09346CEC}"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4237" r:id="rId1"/>
    <p:sldLayoutId id="2147484238" r:id="rId2"/>
    <p:sldLayoutId id="2147484239" r:id="rId3"/>
    <p:sldLayoutId id="2147484240" r:id="rId4"/>
    <p:sldLayoutId id="2147484241" r:id="rId5"/>
    <p:sldLayoutId id="2147484242" r:id="rId6"/>
    <p:sldLayoutId id="2147484243" r:id="rId7"/>
    <p:sldLayoutId id="2147484244" r:id="rId8"/>
    <p:sldLayoutId id="2147484245" r:id="rId9"/>
    <p:sldLayoutId id="2147484246" r:id="rId10"/>
    <p:sldLayoutId id="2147484247"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rock cycle</a:t>
            </a:r>
            <a:endParaRPr lang="en-US" dirty="0"/>
          </a:p>
        </p:txBody>
      </p:sp>
      <p:sp>
        <p:nvSpPr>
          <p:cNvPr id="3" name="Subtitle 2"/>
          <p:cNvSpPr>
            <a:spLocks noGrp="1"/>
          </p:cNvSpPr>
          <p:nvPr>
            <p:ph type="subTitle" idx="1"/>
          </p:nvPr>
        </p:nvSpPr>
        <p:spPr/>
        <p:txBody>
          <a:bodyPr/>
          <a:lstStyle/>
          <a:p>
            <a:r>
              <a:rPr lang="en-US" dirty="0" smtClean="0"/>
              <a:t>By: </a:t>
            </a:r>
            <a:r>
              <a:rPr lang="en-US" dirty="0" err="1" smtClean="0"/>
              <a:t>Kolton</a:t>
            </a:r>
            <a:r>
              <a:rPr lang="en-US" dirty="0" smtClean="0"/>
              <a:t> Watson Alec Martinez Joe </a:t>
            </a:r>
            <a:r>
              <a:rPr lang="en-US" dirty="0" err="1" smtClean="0"/>
              <a:t>Mcquillan</a:t>
            </a:r>
            <a:r>
              <a:rPr lang="en-US" dirty="0" smtClean="0"/>
              <a:t>.</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676400"/>
            <a:ext cx="3657600" cy="365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142464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21362"/>
          </a:xfrm>
        </p:spPr>
        <p:txBody>
          <a:bodyPr/>
          <a:lstStyle/>
          <a:p>
            <a:r>
              <a:rPr lang="en-US" dirty="0" smtClean="0"/>
              <a:t>Sedimentary rock</a:t>
            </a:r>
            <a:endParaRPr lang="en-US" dirty="0"/>
          </a:p>
        </p:txBody>
      </p:sp>
      <p:sp>
        <p:nvSpPr>
          <p:cNvPr id="3" name="Content Placeholder 2"/>
          <p:cNvSpPr>
            <a:spLocks noGrp="1"/>
          </p:cNvSpPr>
          <p:nvPr>
            <p:ph idx="1"/>
          </p:nvPr>
        </p:nvSpPr>
        <p:spPr/>
        <p:txBody>
          <a:bodyPr/>
          <a:lstStyle/>
          <a:p>
            <a:pPr marL="0" indent="0">
              <a:buNone/>
            </a:pPr>
            <a:endParaRPr lang="en-US" b="1"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066800"/>
            <a:ext cx="5638800" cy="42962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26699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1371600" y="1066800"/>
            <a:ext cx="6777317" cy="3508977"/>
          </a:xfrm>
        </p:spPr>
        <p:txBody>
          <a:bodyPr/>
          <a:lstStyle/>
          <a:p>
            <a:pPr marL="0" indent="0">
              <a:buNone/>
            </a:pPr>
            <a:r>
              <a:rPr lang="en-US" b="1" dirty="0" smtClean="0">
                <a:solidFill>
                  <a:srgbClr val="92D050"/>
                </a:solidFill>
              </a:rPr>
              <a:t>Sedimentary rock is formed when combined of rock fragments, sea shells and chemicals and deposition and  compressed layers hardened. Sediment rocks are also made from weathering and erosion like ice and glaciers and sedimentation etc.</a:t>
            </a:r>
            <a:endParaRPr lang="en-US" b="1" dirty="0">
              <a:solidFill>
                <a:srgbClr val="92D050"/>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3940174"/>
            <a:ext cx="3886200" cy="29108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5800" y="3886200"/>
            <a:ext cx="4544106" cy="29316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05178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Igneous rock</a:t>
            </a:r>
            <a:endParaRPr lang="en-US" dirty="0"/>
          </a:p>
        </p:txBody>
      </p:sp>
      <p:sp>
        <p:nvSpPr>
          <p:cNvPr id="3" name="Content Placeholder 2"/>
          <p:cNvSpPr>
            <a:spLocks noGrp="1"/>
          </p:cNvSpPr>
          <p:nvPr>
            <p:ph idx="1"/>
          </p:nvPr>
        </p:nvSpPr>
        <p:spPr/>
        <p:txBody>
          <a:bodyPr/>
          <a:lstStyle/>
          <a:p>
            <a:pPr marL="0" indent="0">
              <a:buNone/>
            </a:pP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8400" y="2286000"/>
            <a:ext cx="3962400" cy="3833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739485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1066800" y="758223"/>
            <a:ext cx="6777317" cy="3508977"/>
          </a:xfrm>
        </p:spPr>
        <p:txBody>
          <a:bodyPr/>
          <a:lstStyle/>
          <a:p>
            <a:pPr marL="0" indent="0">
              <a:buNone/>
            </a:pPr>
            <a:r>
              <a:rPr lang="en-US" b="1" dirty="0" err="1" smtClean="0">
                <a:solidFill>
                  <a:srgbClr val="92D050"/>
                </a:solidFill>
              </a:rPr>
              <a:t>Ingenous</a:t>
            </a:r>
            <a:r>
              <a:rPr lang="en-US" b="1" dirty="0" smtClean="0">
                <a:solidFill>
                  <a:srgbClr val="92D050"/>
                </a:solidFill>
              </a:rPr>
              <a:t> rocks are formed from molten rock fragments that reaches the earths surface and cools and forms igneous rock but it doesn’t always have to reach the earths surface sometimes it can cool underground and can form large crystals and there are over 700 types of igneous rocks! Most beneath the earths surface.</a:t>
            </a:r>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4609" y="3771331"/>
            <a:ext cx="2895600" cy="24520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5400" y="3771331"/>
            <a:ext cx="3277240" cy="24547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50853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276600"/>
            <a:ext cx="8229600" cy="1143000"/>
          </a:xfrm>
        </p:spPr>
        <p:txBody>
          <a:bodyPr/>
          <a:lstStyle/>
          <a:p>
            <a:endParaRPr lang="en-US" dirty="0"/>
          </a:p>
        </p:txBody>
      </p:sp>
      <p:sp>
        <p:nvSpPr>
          <p:cNvPr id="3" name="Content Placeholder 2"/>
          <p:cNvSpPr>
            <a:spLocks noGrp="1"/>
          </p:cNvSpPr>
          <p:nvPr>
            <p:ph idx="1"/>
          </p:nvPr>
        </p:nvSpPr>
        <p:spPr>
          <a:xfrm>
            <a:off x="1066800" y="914400"/>
            <a:ext cx="6777317" cy="3508977"/>
          </a:xfrm>
        </p:spPr>
        <p:txBody>
          <a:bodyPr>
            <a:normAutofit/>
          </a:bodyPr>
          <a:lstStyle/>
          <a:p>
            <a:pPr marL="0" indent="0" algn="ctr">
              <a:buNone/>
            </a:pPr>
            <a:r>
              <a:rPr lang="en-US" sz="4400" dirty="0" smtClean="0">
                <a:solidFill>
                  <a:srgbClr val="92D050"/>
                </a:solidFill>
              </a:rPr>
              <a:t>Metamorphic rock</a:t>
            </a:r>
            <a:endParaRPr lang="en-US" sz="4400" dirty="0">
              <a:solidFill>
                <a:srgbClr val="92D050"/>
              </a:solidFill>
            </a:endParaRPr>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2895784"/>
            <a:ext cx="4943475" cy="360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834038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990600" y="685800"/>
            <a:ext cx="6777317" cy="3508977"/>
          </a:xfrm>
        </p:spPr>
        <p:txBody>
          <a:bodyPr/>
          <a:lstStyle/>
          <a:p>
            <a:pPr marL="0" indent="0">
              <a:buNone/>
            </a:pPr>
            <a:r>
              <a:rPr lang="en-US" b="1" dirty="0" smtClean="0">
                <a:solidFill>
                  <a:srgbClr val="92D050"/>
                </a:solidFill>
              </a:rPr>
              <a:t>Metamorphic rocks can be formed from any kind of rock, they are formed deep underground and are formed when other rock fragments are formed on top of each other and form layers which cause heat and pressure (150 to 200 Fahrenheit)  and chemical reaction to form metamorphic rock for example this happens a lot in mountains. </a:t>
            </a:r>
            <a:endParaRPr lang="en-US" b="1" dirty="0">
              <a:solidFill>
                <a:srgbClr val="92D050"/>
              </a:solidFill>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9531" y="3733800"/>
            <a:ext cx="2935864" cy="2443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6424" y="3752815"/>
            <a:ext cx="3650776" cy="26753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456499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2172736"/>
          </a:xfrm>
        </p:spPr>
        <p:txBody>
          <a:bodyPr>
            <a:normAutofit fontScale="90000"/>
          </a:bodyPr>
          <a:lstStyle/>
          <a:p>
            <a:r>
              <a:rPr lang="en-US" dirty="0" smtClean="0"/>
              <a:t>The three rocks can be turned into any of the other three (igneous metamorphic sedimentary)</a:t>
            </a:r>
            <a:endParaRPr lang="en-US" dirty="0"/>
          </a:p>
        </p:txBody>
      </p:sp>
      <p:sp>
        <p:nvSpPr>
          <p:cNvPr id="3" name="Content Placeholder 2"/>
          <p:cNvSpPr>
            <a:spLocks noGrp="1"/>
          </p:cNvSpPr>
          <p:nvPr>
            <p:ph idx="1"/>
          </p:nvPr>
        </p:nvSpPr>
        <p:spPr/>
        <p:txBody>
          <a:bodyPr/>
          <a:lstStyle/>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4200" y="3352800"/>
            <a:ext cx="3171825"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53517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Thank you for watching real life science!</a:t>
            </a:r>
            <a:endParaRPr lang="en-US" dirty="0"/>
          </a:p>
        </p:txBody>
      </p:sp>
      <p:pic>
        <p:nvPicPr>
          <p:cNvPr id="2050" name="Picture 2" descr="\\san\student\AEH\098675\My Documents\My Pictures\jo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2209800"/>
            <a:ext cx="4343400" cy="3810000"/>
          </a:xfrm>
          <a:prstGeom prst="rect">
            <a:avLst/>
          </a:prstGeom>
          <a:noFill/>
          <a:extLst>
            <a:ext uri="{909E8E84-426E-40DD-AFC4-6F175D3DCCD1}">
              <a14:hiddenFill xmlns:a14="http://schemas.microsoft.com/office/drawing/2010/main">
                <a:solidFill>
                  <a:srgbClr val="FFFFFF"/>
                </a:solidFill>
              </a14:hiddenFill>
            </a:ext>
          </a:extLst>
        </p:spPr>
      </p:pic>
      <p:sp>
        <p:nvSpPr>
          <p:cNvPr id="7" name="Content Placeholder 6"/>
          <p:cNvSpPr>
            <a:spLocks noGrp="1"/>
          </p:cNvSpPr>
          <p:nvPr>
            <p:ph idx="1"/>
          </p:nvPr>
        </p:nvSpPr>
        <p:spPr>
          <a:xfrm>
            <a:off x="1043492" y="2434623"/>
            <a:ext cx="6777317" cy="3508977"/>
          </a:xfrm>
        </p:spPr>
        <p:txBody>
          <a:bodyPr/>
          <a:lstStyle/>
          <a:p>
            <a:pPr marL="68580" indent="0">
              <a:buNone/>
            </a:pPr>
            <a:r>
              <a:rPr lang="en-US" dirty="0" smtClean="0"/>
              <a:t>     </a:t>
            </a:r>
            <a:r>
              <a:rPr lang="en-US" dirty="0">
                <a:solidFill>
                  <a:srgbClr val="92D050"/>
                </a:solidFill>
              </a:rPr>
              <a:t> </a:t>
            </a:r>
            <a:r>
              <a:rPr lang="en-US" dirty="0" smtClean="0">
                <a:solidFill>
                  <a:srgbClr val="92D050"/>
                </a:solidFill>
              </a:rPr>
              <a:t>     </a:t>
            </a:r>
            <a:r>
              <a:rPr lang="en-US" dirty="0" err="1" smtClean="0">
                <a:solidFill>
                  <a:srgbClr val="92D050"/>
                </a:solidFill>
              </a:rPr>
              <a:t>Kolton</a:t>
            </a:r>
            <a:r>
              <a:rPr lang="en-US" dirty="0" smtClean="0">
                <a:solidFill>
                  <a:srgbClr val="92D050"/>
                </a:solidFill>
              </a:rPr>
              <a:t>             Joe          Alec           </a:t>
            </a:r>
            <a:endParaRPr lang="en-US" dirty="0">
              <a:solidFill>
                <a:srgbClr val="92D050"/>
              </a:solidFill>
            </a:endParaRPr>
          </a:p>
        </p:txBody>
      </p:sp>
    </p:spTree>
    <p:extLst>
      <p:ext uri="{BB962C8B-B14F-4D97-AF65-F5344CB8AC3E}">
        <p14:creationId xmlns:p14="http://schemas.microsoft.com/office/powerpoint/2010/main" val="4491834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Custom 3">
      <a:dk1>
        <a:srgbClr val="A9EA25"/>
      </a:dk1>
      <a:lt1>
        <a:srgbClr val="0070C0"/>
      </a:lt1>
      <a:dk2>
        <a:srgbClr val="7030A0"/>
      </a:dk2>
      <a:lt2>
        <a:srgbClr val="A9EA25"/>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192</TotalTime>
  <Words>200</Words>
  <Application>Microsoft Office PowerPoint</Application>
  <PresentationFormat>On-screen Show (4:3)</PresentationFormat>
  <Paragraphs>11</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Austin</vt:lpstr>
      <vt:lpstr>The rock cycle</vt:lpstr>
      <vt:lpstr>Sedimentary rock</vt:lpstr>
      <vt:lpstr>PowerPoint Presentation</vt:lpstr>
      <vt:lpstr>Igneous rock</vt:lpstr>
      <vt:lpstr>PowerPoint Presentation</vt:lpstr>
      <vt:lpstr>PowerPoint Presentation</vt:lpstr>
      <vt:lpstr>PowerPoint Presentation</vt:lpstr>
      <vt:lpstr>The three rocks can be turned into any of the other three (igneous metamorphic sedimentary)</vt:lpstr>
      <vt:lpstr>Thank you for watching real life science!</vt:lpstr>
    </vt:vector>
  </TitlesOfParts>
  <Company>Wylie ISD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Mcquillan,Joseph</dc:creator>
  <cp:lastModifiedBy>Martinez, Alec</cp:lastModifiedBy>
  <cp:revision>18</cp:revision>
  <dcterms:created xsi:type="dcterms:W3CDTF">2012-04-30T18:02:26Z</dcterms:created>
  <dcterms:modified xsi:type="dcterms:W3CDTF">2012-05-03T18:33:38Z</dcterms:modified>
</cp:coreProperties>
</file>